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7/31/2023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7/31/2023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7/31/2023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www.new-educ.com/cloud-storage-education" TargetMode="Externa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ACFF-8D27-7DEE-3C00-23A870530B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LTRID Network Maps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322B84-7F41-7B63-FC80-56F60CC067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Typological illustration with Network Configuration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040235-A430-B6FF-8954-F583863A4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99875"/>
            <a:ext cx="5380286" cy="15275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7271D9-BF9A-272E-84FE-937D06A77785}"/>
              </a:ext>
            </a:extLst>
          </p:cNvPr>
          <p:cNvSpPr txBox="1"/>
          <p:nvPr/>
        </p:nvSpPr>
        <p:spPr>
          <a:xfrm>
            <a:off x="9635067" y="2563638"/>
            <a:ext cx="23029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of 12/27/2022</a:t>
            </a:r>
          </a:p>
          <a:p>
            <a:endParaRPr lang="en-US" dirty="0"/>
          </a:p>
          <a:p>
            <a:r>
              <a:rPr lang="en-US" dirty="0"/>
              <a:t>By: Henry S.</a:t>
            </a:r>
          </a:p>
          <a:p>
            <a:endParaRPr lang="en-US" dirty="0"/>
          </a:p>
          <a:p>
            <a:r>
              <a:rPr lang="en-US" dirty="0"/>
              <a:t>Engineering Tech/ IT</a:t>
            </a:r>
          </a:p>
        </p:txBody>
      </p:sp>
    </p:spTree>
    <p:extLst>
      <p:ext uri="{BB962C8B-B14F-4D97-AF65-F5344CB8AC3E}">
        <p14:creationId xmlns:p14="http://schemas.microsoft.com/office/powerpoint/2010/main" val="289146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90F8C-0D3F-6E98-0A57-744E9041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</a:t>
            </a:r>
            <a:br>
              <a:rPr lang="en-US" dirty="0"/>
            </a:br>
            <a:r>
              <a:rPr lang="en-US" dirty="0"/>
              <a:t>Network Map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92218B-A469-8B60-0EBC-F3A1C3FD1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6137" y="1487497"/>
            <a:ext cx="2159529" cy="143968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525033-4CB0-7B6A-824B-14E583391E6C}"/>
              </a:ext>
            </a:extLst>
          </p:cNvPr>
          <p:cNvSpPr txBox="1"/>
          <p:nvPr/>
        </p:nvSpPr>
        <p:spPr>
          <a:xfrm>
            <a:off x="5571067" y="795868"/>
            <a:ext cx="3335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Physical Host</a:t>
            </a:r>
          </a:p>
          <a:p>
            <a:r>
              <a:rPr lang="en-US" sz="1400" dirty="0"/>
              <a:t>OS: Windows Server 2008 R2</a:t>
            </a:r>
          </a:p>
          <a:p>
            <a:r>
              <a:rPr lang="en-US" sz="1400" dirty="0"/>
              <a:t>User Profiles: Administrator | Time Clock | TruePoint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9AD70B-73F1-5225-B60F-DC3955417559}"/>
              </a:ext>
            </a:extLst>
          </p:cNvPr>
          <p:cNvSpPr txBox="1"/>
          <p:nvPr/>
        </p:nvSpPr>
        <p:spPr>
          <a:xfrm>
            <a:off x="6193896" y="3523374"/>
            <a:ext cx="139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SERVER O3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F3965C-CCA9-2244-9B8F-F854966F45D7}"/>
              </a:ext>
            </a:extLst>
          </p:cNvPr>
          <p:cNvSpPr txBox="1"/>
          <p:nvPr/>
        </p:nvSpPr>
        <p:spPr>
          <a:xfrm>
            <a:off x="6193896" y="4226332"/>
            <a:ext cx="12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Hypervisor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706278-176C-C810-C589-712D1A4369C8}"/>
              </a:ext>
            </a:extLst>
          </p:cNvPr>
          <p:cNvSpPr/>
          <p:nvPr/>
        </p:nvSpPr>
        <p:spPr>
          <a:xfrm>
            <a:off x="6231202" y="4200754"/>
            <a:ext cx="1244600" cy="4073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C3E856-5E22-6174-42C2-EBDE9100C098}"/>
              </a:ext>
            </a:extLst>
          </p:cNvPr>
          <p:cNvCxnSpPr>
            <a:cxnSpLocks/>
          </p:cNvCxnSpPr>
          <p:nvPr/>
        </p:nvCxnSpPr>
        <p:spPr>
          <a:xfrm flipH="1">
            <a:off x="5833533" y="4608145"/>
            <a:ext cx="397669" cy="492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2B136D-1F67-99FE-7775-F775679311DD}"/>
              </a:ext>
            </a:extLst>
          </p:cNvPr>
          <p:cNvCxnSpPr>
            <a:cxnSpLocks/>
          </p:cNvCxnSpPr>
          <p:nvPr/>
        </p:nvCxnSpPr>
        <p:spPr>
          <a:xfrm>
            <a:off x="7475802" y="4608145"/>
            <a:ext cx="397669" cy="408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A49B5E0-F302-D0B2-25BE-3E5AD3B2CD99}"/>
              </a:ext>
            </a:extLst>
          </p:cNvPr>
          <p:cNvSpPr txBox="1"/>
          <p:nvPr/>
        </p:nvSpPr>
        <p:spPr>
          <a:xfrm>
            <a:off x="5348208" y="5092039"/>
            <a:ext cx="12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SERVER </a:t>
            </a:r>
            <a:r>
              <a:rPr lang="en-US" dirty="0">
                <a:latin typeface="Arial Narrow" panose="020B0606020202030204" pitchFamily="34" charset="0"/>
              </a:rPr>
              <a:t>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D79895-D3D6-BCE4-A486-17843681FBF4}"/>
              </a:ext>
            </a:extLst>
          </p:cNvPr>
          <p:cNvSpPr txBox="1"/>
          <p:nvPr/>
        </p:nvSpPr>
        <p:spPr>
          <a:xfrm>
            <a:off x="7674135" y="5007037"/>
            <a:ext cx="125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SERVER 02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BB311C-9261-CD2E-DAEF-5C3A38FA3FB6}"/>
              </a:ext>
            </a:extLst>
          </p:cNvPr>
          <p:cNvSpPr/>
          <p:nvPr/>
        </p:nvSpPr>
        <p:spPr>
          <a:xfrm>
            <a:off x="5380170" y="5100859"/>
            <a:ext cx="1244600" cy="4073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554B54-970E-1882-34A6-B25D65E7A5B1}"/>
              </a:ext>
            </a:extLst>
          </p:cNvPr>
          <p:cNvSpPr/>
          <p:nvPr/>
        </p:nvSpPr>
        <p:spPr>
          <a:xfrm>
            <a:off x="7698078" y="4996911"/>
            <a:ext cx="1244600" cy="4073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8DB6B51-CA32-7522-92E7-D93A0261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620" y="5451240"/>
            <a:ext cx="980863" cy="9466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A958D2C-E760-8456-8E2A-5D1E3B307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464" y="5538741"/>
            <a:ext cx="980863" cy="65597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FDAE02C-E58F-2922-C146-06561C2D66EA}"/>
              </a:ext>
            </a:extLst>
          </p:cNvPr>
          <p:cNvSpPr/>
          <p:nvPr/>
        </p:nvSpPr>
        <p:spPr>
          <a:xfrm>
            <a:off x="6236574" y="3514285"/>
            <a:ext cx="1244600" cy="4073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E8C6F4-179D-B524-23B1-79E74501EF2D}"/>
              </a:ext>
            </a:extLst>
          </p:cNvPr>
          <p:cNvSpPr txBox="1"/>
          <p:nvPr/>
        </p:nvSpPr>
        <p:spPr>
          <a:xfrm>
            <a:off x="7631457" y="3514285"/>
            <a:ext cx="155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TIME CLOCK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720C2D6-8F09-9FB3-86BF-428F392AD0EC}"/>
              </a:ext>
            </a:extLst>
          </p:cNvPr>
          <p:cNvSpPr/>
          <p:nvPr/>
        </p:nvSpPr>
        <p:spPr>
          <a:xfrm>
            <a:off x="7674135" y="3505196"/>
            <a:ext cx="1342335" cy="4073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2D01D4-EAAD-DC25-311C-DE3CA97BE268}"/>
              </a:ext>
            </a:extLst>
          </p:cNvPr>
          <p:cNvSpPr txBox="1"/>
          <p:nvPr/>
        </p:nvSpPr>
        <p:spPr>
          <a:xfrm>
            <a:off x="4619615" y="3533314"/>
            <a:ext cx="138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TruePoint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5D6001F-8A5F-5C19-E3FA-98AC9AEF5AB5}"/>
              </a:ext>
            </a:extLst>
          </p:cNvPr>
          <p:cNvSpPr/>
          <p:nvPr/>
        </p:nvSpPr>
        <p:spPr>
          <a:xfrm>
            <a:off x="4574093" y="3527615"/>
            <a:ext cx="1342335" cy="4073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D849AEB-C1D5-190D-61A8-31333C2D9824}"/>
              </a:ext>
            </a:extLst>
          </p:cNvPr>
          <p:cNvCxnSpPr/>
          <p:nvPr/>
        </p:nvCxnSpPr>
        <p:spPr>
          <a:xfrm flipV="1">
            <a:off x="5380170" y="2429933"/>
            <a:ext cx="1080769" cy="1084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A7ECC12-B932-DC54-DA13-B55ACD9784F9}"/>
              </a:ext>
            </a:extLst>
          </p:cNvPr>
          <p:cNvCxnSpPr>
            <a:endCxn id="28" idx="0"/>
          </p:cNvCxnSpPr>
          <p:nvPr/>
        </p:nvCxnSpPr>
        <p:spPr>
          <a:xfrm>
            <a:off x="6852868" y="2936003"/>
            <a:ext cx="6006" cy="578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73283A6-F8B8-2F4A-ED0B-4D1D4E887B73}"/>
              </a:ext>
            </a:extLst>
          </p:cNvPr>
          <p:cNvCxnSpPr>
            <a:cxnSpLocks/>
          </p:cNvCxnSpPr>
          <p:nvPr/>
        </p:nvCxnSpPr>
        <p:spPr>
          <a:xfrm>
            <a:off x="7504273" y="2573867"/>
            <a:ext cx="601846" cy="910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059494D6-E4EB-13E4-E1DE-17FDAE46C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5048" y="5592716"/>
            <a:ext cx="448416" cy="44991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E5921F8-0D3F-3EA2-566E-605442D345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617" y="1259711"/>
            <a:ext cx="1526117" cy="1526117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236C5AB-D87F-D3B3-C969-4FC5AD695D9B}"/>
              </a:ext>
            </a:extLst>
          </p:cNvPr>
          <p:cNvCxnSpPr>
            <a:stCxn id="28" idx="2"/>
            <a:endCxn id="9" idx="0"/>
          </p:cNvCxnSpPr>
          <p:nvPr/>
        </p:nvCxnSpPr>
        <p:spPr>
          <a:xfrm flipH="1">
            <a:off x="6853502" y="3921676"/>
            <a:ext cx="5372" cy="279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157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90F8C-0D3F-6E98-0A57-744E9041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</a:t>
            </a:r>
            <a:br>
              <a:rPr lang="en-US" dirty="0"/>
            </a:br>
            <a:r>
              <a:rPr lang="en-US" dirty="0"/>
              <a:t>Network Map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525033-4CB0-7B6A-824B-14E583391E6C}"/>
              </a:ext>
            </a:extLst>
          </p:cNvPr>
          <p:cNvSpPr txBox="1"/>
          <p:nvPr/>
        </p:nvSpPr>
        <p:spPr>
          <a:xfrm>
            <a:off x="5105400" y="795867"/>
            <a:ext cx="4656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Physical Host</a:t>
            </a:r>
          </a:p>
          <a:p>
            <a:r>
              <a:rPr lang="en-US" sz="2400" dirty="0"/>
              <a:t>OS: Windows Server SMB 2011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A958D2C-E760-8456-8E2A-5D1E3B307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220" y="3033132"/>
            <a:ext cx="3215381" cy="215037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59494D6-E4EB-13E4-E1DE-17FDAE46C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609" y="3033131"/>
            <a:ext cx="869307" cy="87220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E5921F8-0D3F-3EA2-566E-605442D34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17" y="1259711"/>
            <a:ext cx="1526117" cy="152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57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1E2A6C-3959-3D37-E6D7-1EABC23E3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Server to AWS Cloud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5CEFBD4-6563-0429-CF97-6611047C6E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67150" y="2266989"/>
            <a:ext cx="2025650" cy="1354707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AEFA2EB-6B50-A799-DEB6-C4A582AEF2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67150" y="1914299"/>
            <a:ext cx="703036" cy="705379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22FCB3-F004-2A1C-849D-2A50E9F9A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48300" y="165100"/>
            <a:ext cx="3937000" cy="32639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2E0796-47CF-BA9F-9177-096227678CB2}"/>
              </a:ext>
            </a:extLst>
          </p:cNvPr>
          <p:cNvSpPr txBox="1"/>
          <p:nvPr/>
        </p:nvSpPr>
        <p:spPr>
          <a:xfrm>
            <a:off x="5448300" y="3429000"/>
            <a:ext cx="3937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www.new-educ.com/cloud-storage-education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sa/3.0/"/>
              </a:rPr>
              <a:t>CC BY-SA-NC</a:t>
            </a:r>
            <a:endParaRPr lang="en-US" sz="9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A1CDB2-ABFA-DBB6-CBB7-637967454080}"/>
              </a:ext>
            </a:extLst>
          </p:cNvPr>
          <p:cNvCxnSpPr/>
          <p:nvPr/>
        </p:nvCxnSpPr>
        <p:spPr>
          <a:xfrm flipV="1">
            <a:off x="5105400" y="1914299"/>
            <a:ext cx="618067" cy="439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982FB441-63CE-DF74-368E-CC96AFF67D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9908" y="2134016"/>
            <a:ext cx="1448103" cy="144810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B7409E-8BDA-F0E4-E74D-AF4560E395E0}"/>
              </a:ext>
            </a:extLst>
          </p:cNvPr>
          <p:cNvCxnSpPr>
            <a:endCxn id="17" idx="1"/>
          </p:cNvCxnSpPr>
          <p:nvPr/>
        </p:nvCxnSpPr>
        <p:spPr>
          <a:xfrm>
            <a:off x="9059333" y="2048933"/>
            <a:ext cx="790575" cy="80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3AA6560-5C26-E581-52D4-745F93706194}"/>
              </a:ext>
            </a:extLst>
          </p:cNvPr>
          <p:cNvSpPr/>
          <p:nvPr/>
        </p:nvSpPr>
        <p:spPr>
          <a:xfrm>
            <a:off x="3682999" y="3934963"/>
            <a:ext cx="2108200" cy="71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IP: 192.xxx.xxx.xxx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F95107-77F4-1803-07A6-9730869811DC}"/>
              </a:ext>
            </a:extLst>
          </p:cNvPr>
          <p:cNvSpPr/>
          <p:nvPr/>
        </p:nvSpPr>
        <p:spPr>
          <a:xfrm>
            <a:off x="9189811" y="3933335"/>
            <a:ext cx="2108200" cy="71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IP: 10.xxx.xxx.xxx</a:t>
            </a:r>
          </a:p>
        </p:txBody>
      </p:sp>
    </p:spTree>
    <p:extLst>
      <p:ext uri="{BB962C8B-B14F-4D97-AF65-F5344CB8AC3E}">
        <p14:creationId xmlns:p14="http://schemas.microsoft.com/office/powerpoint/2010/main" val="3424372423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53</TotalTime>
  <Words>96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Narrow</vt:lpstr>
      <vt:lpstr>Corbel</vt:lpstr>
      <vt:lpstr>Wingdings 2</vt:lpstr>
      <vt:lpstr>Frame</vt:lpstr>
      <vt:lpstr>LTRID Network Maps</vt:lpstr>
      <vt:lpstr>Topological Network Map</vt:lpstr>
      <vt:lpstr>Topological Network Map</vt:lpstr>
      <vt:lpstr>Local Server to AWS Cloud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 Sanchez</dc:creator>
  <cp:lastModifiedBy>Henry Sanchez</cp:lastModifiedBy>
  <cp:revision>9</cp:revision>
  <dcterms:created xsi:type="dcterms:W3CDTF">2022-12-27T23:22:34Z</dcterms:created>
  <dcterms:modified xsi:type="dcterms:W3CDTF">2023-07-31T18:29:28Z</dcterms:modified>
</cp:coreProperties>
</file>